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8-Chapter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4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by Inserting Words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Armstrong had a deep voice.  His voice was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rough.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Armstrong had deep, rough voice.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became a jazz musician.  He received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acclaim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his music.  (add-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an.)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became an acclaimed jazz musician.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Armstong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sang jazz. His jazz singing was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brilliant.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 –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Armstrong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 jazz brilliantly.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started playing at a New Orleans nightspot.  He played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cornet.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started playing cornet at a New Orleans nightspot.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became famous as a solo trumpet player.  He was famous on an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 -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</a:t>
            </a: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internationally famous as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solo trumpet player.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English 8-Chapter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9</cp:revision>
  <dcterms:created xsi:type="dcterms:W3CDTF">2017-09-04T20:36:06Z</dcterms:created>
  <dcterms:modified xsi:type="dcterms:W3CDTF">2019-09-06T23:34:03Z</dcterms:modified>
</cp:coreProperties>
</file>